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9" r:id="rId5"/>
    <p:sldId id="261" r:id="rId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2" d="100"/>
          <a:sy n="122" d="100"/>
        </p:scale>
        <p:origin x="175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36A5485-403D-4939-37CE-FF2A305597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19A9D78D-133C-D492-71B8-3098D7B3A9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A64D54D-8D2D-FD2A-03FE-68B2399F79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2024/11/2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A49FFC7-A88B-A7EF-D63B-1F5C82755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38C002B-A36D-F763-8AA9-E77E0C919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138445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A0CD85A-9AE9-8FF5-FBE4-9B0FD090E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439A7A39-6F1C-CBB7-BB4C-66EC96851F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AA0898A-CC7B-14F5-D34C-4FC08FDBE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2024/11/2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A9C94BE-3BAE-6027-4478-2E4262E87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F619499-A058-FE80-27F6-AF8B20E21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956882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2B012482-A433-CF3C-6CA8-65532ED42E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FE09DA58-FFC0-22D1-9AD4-202D1A8112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AB22AB1-AFF9-F9CB-244F-AC7FEC649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2024/11/2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5DAA472-3F2A-5383-3006-E88E2662C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A7195C3-DBD5-B8B7-5150-3D99A17D30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73327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3FBDAC5-5ADC-2611-F0DD-296D5CCAF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A95E438-815A-A378-8F23-0D4EED1AF6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F157F51-6C62-2CAA-F60B-69572AC7D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2024/11/2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C069F49-CC91-52B5-780E-D7FD65E88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21F4B22-2BCD-8435-6789-4A2864436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85361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FA79F62-19DA-2D20-6F2B-CD88764F71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BC0899D-A390-74B1-2EF1-E182984BB6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05BC9A2-1C5E-9636-7138-3346632CE5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2024/11/2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0458FCE-47F2-99E8-9B8D-11169D51B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EFC3682-21F4-612F-EB28-B54C6EDDB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980698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AA8ECBF-88D0-2C76-3A1D-00E4AB30C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583DAB7-3463-2427-E9CA-6F6E9203B9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8478528-EFB0-A8A8-66C1-B1E1FFCD06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69656B0-DF72-D309-C151-AC23B4A123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2024/11/2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97D9EA0-1FB2-6A1E-3D00-5CE32A0B04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0AE3310-A252-E1A0-DFF6-FF664D8455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051611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171AAEF-038D-1F41-6097-D45B388490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F406616-E985-6213-F3AA-EB34037A42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3AEEDEA-11DF-542E-CA82-F61CAE1D43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6B975780-725B-E6DA-D874-93112B05D6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9AB04F3F-C773-8FC3-9F8B-0F59748880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D56BD7BF-2C59-0FFB-3719-206CB4FFC8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2024/11/2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A0F3C5C3-D31B-41E9-01AD-E95CF0855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D5A24E49-2992-596E-2688-991FD416E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707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FE4D88B-ABF0-E6F4-862F-CC73283EA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EED8AA3-D1B7-E708-6B2D-EC0E3E0BE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2024/11/2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A1E1C1D9-4E54-D9E8-0D5C-17DC9659D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045B0D7-62DD-E145-6755-05ACA0FD5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580408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24FB12B-5D5D-34C3-F6A8-0259F213F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2024/11/2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B107EE33-D575-5699-02EA-4697B4ACE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8CAC918-A555-D12F-A163-A5F93C39B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030252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25BCA41-DB8B-51C4-C2D1-5CD77CAA0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026EA65-4710-10EC-6519-B231C4325F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E6E93DE-77C0-E258-8C04-B8BAC1FEF7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3E3A571-3CC6-1576-92CD-3165C9628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2024/11/2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31E0EB3-2207-3DAC-0F43-5900ACBEF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ABBE17C-330A-1218-CD28-33F0D44C2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62286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C322EEA-AB29-9877-0FA3-8CB3FDD36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1BDAF9AC-EC09-F328-9D02-5B3A7E1813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A79E1F3E-0663-BC92-6E8D-4628B3132A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C4A1338F-868A-2BE4-FD5B-CA608591B4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2024/11/2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19DA6AF-25C0-F8B8-EE77-170B30735F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B14BA3F-1FFA-F221-59A9-6FAAFD0D8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330168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1EC5717A-698F-7040-EDFE-BC44FB051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DFC1B81-1872-A2EB-996F-70CC45DDF8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C780B3E-12FF-DA7D-701F-4A1A3C4434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01E382-30E8-41B6-B74C-4F3867265F80}" type="datetimeFigureOut">
              <a:rPr lang="zh-TW" altLang="en-US" smtClean="0"/>
              <a:t>2024/11/2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4BBA379-AE92-3B1A-A495-66DAF82B59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F8F5610-C2CB-CD4C-601B-6466303EC7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7045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evinkiller1024/NTUT_113-1_CLanguageProgrammingHomework_1107.git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一張含有 螢幕擷取畫面, 地圖, 圖表, 設計 的圖片&#10;&#10;自動產生的描述">
            <a:extLst>
              <a:ext uri="{FF2B5EF4-FFF2-40B4-BE49-F238E27FC236}">
                <a16:creationId xmlns:a16="http://schemas.microsoft.com/office/drawing/2014/main" id="{00E9CD4D-109E-6689-32FA-8328C193043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0" y="0"/>
            <a:ext cx="13716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56D23386-A960-D4AE-D4B0-4BC7D3FD06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69459" y="907536"/>
            <a:ext cx="10022541" cy="1747511"/>
          </a:xfrm>
        </p:spPr>
        <p:txBody>
          <a:bodyPr>
            <a:normAutofit fontScale="90000"/>
          </a:bodyPr>
          <a:lstStyle/>
          <a:p>
            <a:r>
              <a:rPr lang="en-US" altLang="zh-TW" sz="11500" b="1" kern="100" dirty="0">
                <a:latin typeface="清松手寫體3p" panose="00000500000000000000" pitchFamily="2" charset="-120"/>
                <a:ea typeface="清松手寫體3p" panose="00000500000000000000" pitchFamily="2" charset="-120"/>
                <a:cs typeface="Times New Roman" panose="02020603050405020304" pitchFamily="18" charset="0"/>
              </a:rPr>
              <a:t>C</a:t>
            </a:r>
            <a:r>
              <a:rPr lang="zh-TW" altLang="en-US" sz="11500" b="1" kern="100" dirty="0">
                <a:latin typeface="清松手寫體3p" panose="00000500000000000000" pitchFamily="2" charset="-120"/>
                <a:ea typeface="清松手寫體3p" panose="00000500000000000000" pitchFamily="2" charset="-120"/>
                <a:cs typeface="Times New Roman" panose="02020603050405020304" pitchFamily="18" charset="0"/>
              </a:rPr>
              <a:t>語言練習</a:t>
            </a:r>
            <a:r>
              <a:rPr lang="zh-TW" altLang="zh-TW" sz="11500" b="1" kern="100" dirty="0">
                <a:effectLst/>
                <a:latin typeface="清松手寫體3p" panose="00000500000000000000" pitchFamily="2" charset="-120"/>
                <a:ea typeface="清松手寫體3p" panose="00000500000000000000" pitchFamily="2" charset="-120"/>
                <a:cs typeface="Times New Roman" panose="02020603050405020304" pitchFamily="18" charset="0"/>
              </a:rPr>
              <a:t>心得報告</a:t>
            </a:r>
            <a:endParaRPr lang="zh-TW" altLang="en-US" sz="71400" b="1" dirty="0">
              <a:latin typeface="清松手寫體3p" panose="00000500000000000000" pitchFamily="2" charset="-120"/>
              <a:ea typeface="清松手寫體3p" panose="00000500000000000000" pitchFamily="2" charset="-12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16E9D176-17BB-187F-FA95-14DC060A13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59373" y="5122583"/>
            <a:ext cx="5642712" cy="1655762"/>
          </a:xfrm>
        </p:spPr>
        <p:txBody>
          <a:bodyPr>
            <a:normAutofit fontScale="92500"/>
          </a:bodyPr>
          <a:lstStyle/>
          <a:p>
            <a:pPr algn="l"/>
            <a:r>
              <a:rPr lang="zh-TW" altLang="en-US" sz="2800" dirty="0">
                <a:latin typeface="清松手寫體5p" pitchFamily="2" charset="-120"/>
                <a:ea typeface="清松手寫體5p" pitchFamily="2" charset="-120"/>
              </a:rPr>
              <a:t>讀書會組員：</a:t>
            </a:r>
            <a:r>
              <a:rPr lang="en-US" altLang="zh-TW" sz="2800" dirty="0">
                <a:latin typeface="清松手寫體5p" pitchFamily="2" charset="-120"/>
                <a:ea typeface="清松手寫體5p" pitchFamily="2" charset="-120"/>
              </a:rPr>
              <a:t>09</a:t>
            </a:r>
            <a:r>
              <a:rPr lang="zh-TW" altLang="en-US" sz="2800" dirty="0">
                <a:latin typeface="清松手寫體5p" pitchFamily="2" charset="-120"/>
                <a:ea typeface="清松手寫體5p" pitchFamily="2" charset="-120"/>
              </a:rPr>
              <a:t>唐睿祥、</a:t>
            </a:r>
            <a:r>
              <a:rPr lang="en-US" altLang="zh-TW" sz="2800" dirty="0">
                <a:latin typeface="清松手寫體5p" pitchFamily="2" charset="-120"/>
                <a:ea typeface="清松手寫體5p" pitchFamily="2" charset="-120"/>
              </a:rPr>
              <a:t>35</a:t>
            </a:r>
            <a:r>
              <a:rPr lang="zh-TW" altLang="en-US" sz="2800" dirty="0">
                <a:latin typeface="清松手寫體5p" pitchFamily="2" charset="-120"/>
                <a:ea typeface="清松手寫體5p" pitchFamily="2" charset="-120"/>
              </a:rPr>
              <a:t>俞煥睿、</a:t>
            </a:r>
            <a:r>
              <a:rPr lang="en-US" altLang="zh-TW" sz="2800" dirty="0">
                <a:latin typeface="清松手寫體5p" pitchFamily="2" charset="-120"/>
                <a:ea typeface="清松手寫體5p" pitchFamily="2" charset="-120"/>
              </a:rPr>
              <a:t>36</a:t>
            </a:r>
            <a:r>
              <a:rPr lang="zh-TW" altLang="en-US" sz="2800" dirty="0">
                <a:latin typeface="清松手寫體5p" pitchFamily="2" charset="-120"/>
                <a:ea typeface="清松手寫體5p" pitchFamily="2" charset="-120"/>
              </a:rPr>
              <a:t>吳劉軒</a:t>
            </a:r>
            <a:endParaRPr lang="en-US" altLang="zh-TW" sz="2800" dirty="0">
              <a:latin typeface="清松手寫體5p" pitchFamily="2" charset="-120"/>
              <a:ea typeface="清松手寫體5p" pitchFamily="2" charset="-120"/>
            </a:endParaRPr>
          </a:p>
          <a:p>
            <a:pPr algn="l"/>
            <a:r>
              <a:rPr lang="zh-TW" altLang="en-US" sz="2800" dirty="0">
                <a:latin typeface="清松手寫體5p" pitchFamily="2" charset="-120"/>
                <a:ea typeface="清松手寫體5p" pitchFamily="2" charset="-120"/>
              </a:rPr>
              <a:t>討論時間：</a:t>
            </a:r>
            <a:r>
              <a:rPr lang="en-US" altLang="zh-TW" sz="2800" dirty="0">
                <a:latin typeface="清松手寫體5p" pitchFamily="2" charset="-120"/>
                <a:ea typeface="清松手寫體5p" pitchFamily="2" charset="-120"/>
              </a:rPr>
              <a:t>2024/11/1</a:t>
            </a:r>
          </a:p>
          <a:p>
            <a:pPr algn="l"/>
            <a:r>
              <a:rPr lang="zh-TW" altLang="en-US" sz="2800" dirty="0">
                <a:latin typeface="清松手寫體5p" pitchFamily="2" charset="-120"/>
                <a:ea typeface="清松手寫體5p" pitchFamily="2" charset="-120"/>
              </a:rPr>
              <a:t>地點：二教</a:t>
            </a:r>
            <a:r>
              <a:rPr lang="en-US" altLang="zh-TW" sz="2800" dirty="0">
                <a:latin typeface="清松手寫體5p" pitchFamily="2" charset="-120"/>
                <a:ea typeface="清松手寫體5p" pitchFamily="2" charset="-120"/>
              </a:rPr>
              <a:t>203</a:t>
            </a:r>
            <a:endParaRPr lang="zh-TW" altLang="en-US" sz="2800" dirty="0">
              <a:latin typeface="清松手寫體5p" pitchFamily="2" charset="-120"/>
              <a:ea typeface="清松手寫體5p" pitchFamily="2" charset="-12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3B2E7EE9-BD92-30DC-62B5-547127957B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658" y="3985101"/>
            <a:ext cx="3553257" cy="2665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6262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一張含有 螢幕擷取畫面, 地圖, 圖表, 設計 的圖片&#10;&#10;自動產生的描述">
            <a:extLst>
              <a:ext uri="{FF2B5EF4-FFF2-40B4-BE49-F238E27FC236}">
                <a16:creationId xmlns:a16="http://schemas.microsoft.com/office/drawing/2014/main" id="{8AC34E9E-9FD7-CE73-8DCA-0E3E60E4478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0" y="0"/>
            <a:ext cx="13716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011392BE-5AD1-9FBE-C797-EAE25C9D9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8417" y="1329344"/>
            <a:ext cx="6435166" cy="1325563"/>
          </a:xfrm>
        </p:spPr>
        <p:txBody>
          <a:bodyPr>
            <a:normAutofit/>
          </a:bodyPr>
          <a:lstStyle/>
          <a:p>
            <a:r>
              <a:rPr lang="en-US" altLang="zh-TW" sz="7200" dirty="0">
                <a:latin typeface="清松手寫體4-Regular" panose="00000500000000000000" pitchFamily="2" charset="-120"/>
                <a:ea typeface="清松手寫體4-Regular" panose="00000500000000000000" pitchFamily="2" charset="-120"/>
                <a:cs typeface="SetoFont" panose="02000600000000000000" pitchFamily="2" charset="-120"/>
                <a:hlinkClick r:id="rId3"/>
              </a:rPr>
              <a:t>GitHub</a:t>
            </a:r>
            <a:r>
              <a:rPr lang="zh-TW" altLang="en-US" sz="7200" dirty="0">
                <a:latin typeface="SetoFont" panose="02000600000000000000" pitchFamily="2" charset="-120"/>
                <a:ea typeface="SetoFont" panose="02000600000000000000" pitchFamily="2" charset="-120"/>
                <a:cs typeface="SetoFont" panose="02000600000000000000" pitchFamily="2" charset="-120"/>
                <a:hlinkClick r:id="rId3"/>
              </a:rPr>
              <a:t>程式連結</a:t>
            </a:r>
            <a:endParaRPr lang="zh-TW" altLang="en-US" sz="7200" dirty="0">
              <a:latin typeface="SetoFont" panose="02000600000000000000" pitchFamily="2" charset="-120"/>
              <a:ea typeface="SetoFont" panose="02000600000000000000" pitchFamily="2" charset="-120"/>
              <a:cs typeface="SetoFont" panose="02000600000000000000" pitchFamily="2" charset="-120"/>
            </a:endParaRPr>
          </a:p>
        </p:txBody>
      </p:sp>
      <p:sp>
        <p:nvSpPr>
          <p:cNvPr id="3" name="標題 1">
            <a:extLst>
              <a:ext uri="{FF2B5EF4-FFF2-40B4-BE49-F238E27FC236}">
                <a16:creationId xmlns:a16="http://schemas.microsoft.com/office/drawing/2014/main" id="{C94FB274-F2B3-CB68-B4E1-145CFD96E91F}"/>
              </a:ext>
            </a:extLst>
          </p:cNvPr>
          <p:cNvSpPr txBox="1">
            <a:spLocks/>
          </p:cNvSpPr>
          <p:nvPr/>
        </p:nvSpPr>
        <p:spPr>
          <a:xfrm>
            <a:off x="1987176" y="3430890"/>
            <a:ext cx="821764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7200" dirty="0">
                <a:latin typeface="清松手寫體4-Regular" panose="00000500000000000000" pitchFamily="2" charset="-120"/>
                <a:ea typeface="清松手寫體4-Regular" panose="00000500000000000000" pitchFamily="2" charset="-120"/>
                <a:cs typeface="SetoFont" panose="02000600000000000000" pitchFamily="2" charset="-120"/>
              </a:rPr>
              <a:t>https://github.com/Kevinkiller1024/NTUT_113-1_CLanguageProgrammingHomework_1107.git</a:t>
            </a:r>
            <a:endParaRPr lang="zh-TW" altLang="en-US" sz="7200" dirty="0">
              <a:latin typeface="SetoFont" panose="02000600000000000000" pitchFamily="2" charset="-120"/>
              <a:ea typeface="SetoFont" panose="02000600000000000000" pitchFamily="2" charset="-120"/>
              <a:cs typeface="SetoFont" panose="02000600000000000000" pitchFamily="2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18117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一張含有 螢幕擷取畫面, 地圖, 圖表, 設計 的圖片&#10;&#10;自動產生的描述">
            <a:extLst>
              <a:ext uri="{FF2B5EF4-FFF2-40B4-BE49-F238E27FC236}">
                <a16:creationId xmlns:a16="http://schemas.microsoft.com/office/drawing/2014/main" id="{8AC34E9E-9FD7-CE73-8DCA-0E3E60E4478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0" y="0"/>
            <a:ext cx="13716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011392BE-5AD1-9FBE-C797-EAE25C9D9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493" y="92215"/>
            <a:ext cx="8090647" cy="1325563"/>
          </a:xfrm>
        </p:spPr>
        <p:txBody>
          <a:bodyPr>
            <a:normAutofit/>
          </a:bodyPr>
          <a:lstStyle/>
          <a:p>
            <a:r>
              <a:rPr lang="en-US" altLang="zh-TW" sz="7200" dirty="0">
                <a:latin typeface="清松手寫體4-Regular" panose="00000500000000000000" pitchFamily="2" charset="-120"/>
                <a:ea typeface="清松手寫體4-Regular" panose="00000500000000000000" pitchFamily="2" charset="-120"/>
                <a:cs typeface="SetoFont" panose="02000600000000000000" pitchFamily="2" charset="-120"/>
              </a:rPr>
              <a:t>GitHub</a:t>
            </a:r>
            <a:r>
              <a:rPr lang="zh-TW" altLang="en-US" sz="7200" dirty="0">
                <a:latin typeface="SetoFont" panose="02000600000000000000" pitchFamily="2" charset="-120"/>
                <a:ea typeface="SetoFont" panose="02000600000000000000" pitchFamily="2" charset="-120"/>
                <a:cs typeface="SetoFont" panose="02000600000000000000" pitchFamily="2" charset="-120"/>
              </a:rPr>
              <a:t>截圖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4EE96828-155B-E526-E7A8-A5565D3E23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1752" y="1243011"/>
            <a:ext cx="9968495" cy="5406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4990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一張含有 螢幕擷取畫面, 地圖, 圖表, 設計 的圖片&#10;&#10;自動產生的描述">
            <a:extLst>
              <a:ext uri="{FF2B5EF4-FFF2-40B4-BE49-F238E27FC236}">
                <a16:creationId xmlns:a16="http://schemas.microsoft.com/office/drawing/2014/main" id="{D83B49A6-4D41-7A74-5B91-3F0E54CFC5A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0" y="0"/>
            <a:ext cx="13716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D36119B9-3F4C-3C80-39FE-0621ABCCB5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r>
              <a:rPr lang="zh-TW" altLang="en-US" sz="7200" dirty="0">
                <a:latin typeface="SetoFont" panose="02000600000000000000" pitchFamily="2" charset="-120"/>
                <a:ea typeface="SetoFont" panose="02000600000000000000" pitchFamily="2" charset="-120"/>
                <a:cs typeface="SetoFont" panose="02000600000000000000" pitchFamily="2" charset="-120"/>
              </a:rPr>
              <a:t>心得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4526EA8-8EFC-8525-B273-3A0FC1C87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79720" y="910144"/>
            <a:ext cx="10012280" cy="5655826"/>
          </a:xfrm>
        </p:spPr>
        <p:txBody>
          <a:bodyPr>
            <a:normAutofit lnSpcReduction="10000"/>
          </a:bodyPr>
          <a:lstStyle/>
          <a:p>
            <a:pPr marL="914400" lvl="2" indent="0">
              <a:buNone/>
            </a:pPr>
            <a:r>
              <a:rPr lang="en-US" altLang="zh-TW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	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這次的作業我覺得有一點點難，尤其是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5.36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，先講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5.28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，我自己是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使用</a:t>
            </a:r>
            <a:r>
              <a:rPr lang="en-US" altLang="zh-TW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ascii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碼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來做的，就是判斷輸入的字在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0x41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到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0x5A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之間的就是大寫，要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轉化成小寫就把他加上</a:t>
            </a:r>
            <a:r>
              <a:rPr lang="en-US" altLang="zh-TW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0x20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，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反過來就是減掉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，除此之外我只能想到用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if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或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switch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來做了。</a:t>
            </a:r>
            <a:endParaRPr lang="en-US" altLang="zh-TW" sz="2400" dirty="0">
              <a:latin typeface="Arial" panose="020B0604020202020204" pitchFamily="34" charset="0"/>
              <a:ea typeface="SetoFont" panose="02000600000000000000" pitchFamily="2" charset="-120"/>
              <a:cs typeface="Arial" panose="020B0604020202020204" pitchFamily="34" charset="0"/>
            </a:endParaRPr>
          </a:p>
          <a:p>
            <a:pPr marL="914400" lvl="2" indent="0">
              <a:buNone/>
            </a:pP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	5.29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的最小公倍數花了我一點時間，但是我還記得跟他類似的最大公因數的程式，但一直連結不再一起，後來問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GPT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才知道 </a:t>
            </a:r>
            <a:endParaRPr lang="en-US" altLang="zh-TW" sz="2400" dirty="0">
              <a:latin typeface="Arial" panose="020B0604020202020204" pitchFamily="34" charset="0"/>
              <a:ea typeface="SetoFont" panose="02000600000000000000" pitchFamily="2" charset="-120"/>
              <a:cs typeface="Arial" panose="020B0604020202020204" pitchFamily="34" charset="0"/>
            </a:endParaRPr>
          </a:p>
          <a:p>
            <a:pPr marL="914400" lvl="2" indent="0">
              <a:buNone/>
            </a:pP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最小公倍數 </a:t>
            </a:r>
            <a:r>
              <a:rPr lang="en-US" altLang="zh-TW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=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 兩數相乘 </a:t>
            </a:r>
            <a:r>
              <a:rPr lang="en-US" altLang="zh-TW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/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 最大公因數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，這才解開我的問題。</a:t>
            </a:r>
            <a:endParaRPr lang="en-US" altLang="zh-TW" sz="2400" dirty="0">
              <a:latin typeface="Arial" panose="020B0604020202020204" pitchFamily="34" charset="0"/>
              <a:ea typeface="SetoFont" panose="02000600000000000000" pitchFamily="2" charset="-120"/>
              <a:cs typeface="Arial" panose="020B0604020202020204" pitchFamily="34" charset="0"/>
            </a:endParaRPr>
          </a:p>
          <a:p>
            <a:pPr marL="914400" lvl="2" indent="0">
              <a:buNone/>
            </a:pP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	5.34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就要開始用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遞迴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了。</a:t>
            </a:r>
            <a:endParaRPr lang="en-US" altLang="zh-TW" sz="2400" dirty="0">
              <a:latin typeface="Arial" panose="020B0604020202020204" pitchFamily="34" charset="0"/>
              <a:ea typeface="SetoFont" panose="02000600000000000000" pitchFamily="2" charset="-120"/>
              <a:cs typeface="Arial" panose="020B0604020202020204" pitchFamily="34" charset="0"/>
            </a:endParaRPr>
          </a:p>
          <a:p>
            <a:pPr marL="914400" lvl="2" indent="0">
              <a:buNone/>
            </a:pP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	5.35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的費氏數列它好像有規定說不能用遞迴，雖然我覺得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用遞迴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要把他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一項一項的列出來比較難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，但是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可以很快知道該項的結果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，可是題目說不能用，而且還是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要一項一項列出來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，所以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我最後用了</a:t>
            </a:r>
            <a:r>
              <a:rPr lang="en-US" altLang="zh-TW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for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迴圈做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。</a:t>
            </a:r>
            <a:endParaRPr lang="en-US" altLang="zh-TW" sz="2400" dirty="0">
              <a:latin typeface="Arial" panose="020B0604020202020204" pitchFamily="34" charset="0"/>
              <a:ea typeface="SetoFont" panose="02000600000000000000" pitchFamily="2" charset="-120"/>
              <a:cs typeface="Arial" panose="020B0604020202020204" pitchFamily="34" charset="0"/>
            </a:endParaRPr>
          </a:p>
          <a:p>
            <a:pPr marL="914400" lvl="2" indent="0">
              <a:buNone/>
            </a:pP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	5.36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的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河內塔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在高中階段只是有玩過，還沒有寫過程式去解決它，也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只知道要使用遞迴來解而已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，接著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上網查到了程式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，但我不知道他的運作原理，後來把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程式丟給</a:t>
            </a:r>
            <a:r>
              <a:rPr lang="en-US" altLang="zh-TW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GPT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請他講解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給我看，我才明白它的原理，還有原來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河內塔是有公式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的，也才知道河內塔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原本是一個數學問題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。</a:t>
            </a:r>
            <a:endParaRPr lang="en-US" altLang="zh-TW" sz="2400" dirty="0">
              <a:latin typeface="Arial" panose="020B0604020202020204" pitchFamily="34" charset="0"/>
              <a:ea typeface="SetoFont" panose="02000600000000000000" pitchFamily="2" charset="-120"/>
              <a:cs typeface="Arial" panose="020B0604020202020204" pitchFamily="34" charset="0"/>
            </a:endParaRP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A4FE8569-7FFB-4E6B-B4A9-F48C73C591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668" y="2402512"/>
            <a:ext cx="2546392" cy="851501"/>
          </a:xfrm>
          <a:prstGeom prst="rect">
            <a:avLst/>
          </a:prstGeom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77B862F5-032A-AC14-B738-A1E5711A66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339870"/>
            <a:ext cx="3126409" cy="3140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2008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一張含有 螢幕擷取畫面, 地圖, 圖表, 設計 的圖片&#10;&#10;自動產生的描述">
            <a:extLst>
              <a:ext uri="{FF2B5EF4-FFF2-40B4-BE49-F238E27FC236}">
                <a16:creationId xmlns:a16="http://schemas.microsoft.com/office/drawing/2014/main" id="{60CEB22F-26FC-3CCD-17B7-04FF8B91688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0" y="0"/>
            <a:ext cx="13716000" cy="6858000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56A13F13-A487-8AAD-4495-E3CB33547C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233" y="280862"/>
            <a:ext cx="3338348" cy="4218907"/>
          </a:xfrm>
          <a:prstGeom prst="rect">
            <a:avLst/>
          </a:prstGeom>
        </p:spPr>
      </p:pic>
      <p:pic>
        <p:nvPicPr>
          <p:cNvPr id="9" name="內容版面配置區 8">
            <a:extLst>
              <a:ext uri="{FF2B5EF4-FFF2-40B4-BE49-F238E27FC236}">
                <a16:creationId xmlns:a16="http://schemas.microsoft.com/office/drawing/2014/main" id="{4852EB71-801F-3A67-F288-29FE2F97F6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494734" y="1987216"/>
            <a:ext cx="5444958" cy="4351338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DDC42F85-C299-BADC-71C2-F70D58AD43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15001" y="1467770"/>
            <a:ext cx="4861143" cy="3393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7261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511</TotalTime>
  <Words>336</Words>
  <Application>Microsoft Office PowerPoint</Application>
  <PresentationFormat>寬螢幕</PresentationFormat>
  <Paragraphs>14</Paragraphs>
  <Slides>5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13" baseType="lpstr">
      <vt:lpstr>SetoFont</vt:lpstr>
      <vt:lpstr>清松手寫體3p</vt:lpstr>
      <vt:lpstr>清松手寫體4-Regular</vt:lpstr>
      <vt:lpstr>清松手寫體5p</vt:lpstr>
      <vt:lpstr>Arial</vt:lpstr>
      <vt:lpstr>Calibri</vt:lpstr>
      <vt:lpstr>Calibri Light</vt:lpstr>
      <vt:lpstr>Office 佈景主題</vt:lpstr>
      <vt:lpstr>C語言練習心得報告</vt:lpstr>
      <vt:lpstr>GitHub程式連結</vt:lpstr>
      <vt:lpstr>GitHub截圖</vt:lpstr>
      <vt:lpstr>心得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軒 吳劉</dc:creator>
  <cp:lastModifiedBy>軒 吳劉</cp:lastModifiedBy>
  <cp:revision>24</cp:revision>
  <dcterms:created xsi:type="dcterms:W3CDTF">2024-09-23T09:54:38Z</dcterms:created>
  <dcterms:modified xsi:type="dcterms:W3CDTF">2024-11-02T15:02:50Z</dcterms:modified>
</cp:coreProperties>
</file>

<file path=docProps/thumbnail.jpeg>
</file>